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5" r:id="rId2"/>
    <p:sldId id="256" r:id="rId3"/>
    <p:sldId id="257" r:id="rId4"/>
    <p:sldId id="258" r:id="rId5"/>
    <p:sldId id="259" r:id="rId6"/>
    <p:sldId id="267" r:id="rId7"/>
  </p:sldIdLst>
  <p:sldSz cx="9144000" cy="6858000" type="screen4x3"/>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41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79A181AF-E2FB-4DC2-A8D8-7BB29C1EC037}"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79A181AF-E2FB-4DC2-A8D8-7BB29C1EC037}"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DEC5559-B8C2-489F-A6F8-D70EA7D5994A}" type="datetimeFigureOut">
              <a:rPr lang="ar-IQ" smtClean="0"/>
              <a:pPr/>
              <a:t>02/04/1441</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9A181AF-E2FB-4DC2-A8D8-7BB29C1EC037}"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مادة تاريخ الفكر الاقتصادي/ المرحلة الثانية </a:t>
            </a:r>
            <a:endParaRPr lang="ar-IQ" dirty="0"/>
          </a:p>
        </p:txBody>
      </p:sp>
      <p:sp>
        <p:nvSpPr>
          <p:cNvPr id="3" name="عنوان فرعي 2"/>
          <p:cNvSpPr>
            <a:spLocks noGrp="1"/>
          </p:cNvSpPr>
          <p:nvPr>
            <p:ph type="subTitle" idx="1"/>
          </p:nvPr>
        </p:nvSpPr>
        <p:spPr/>
        <p:txBody>
          <a:bodyPr>
            <a:normAutofit/>
          </a:bodyPr>
          <a:lstStyle/>
          <a:p>
            <a:r>
              <a:rPr lang="ar-IQ" sz="4400" b="1" dirty="0" smtClean="0">
                <a:solidFill>
                  <a:schemeClr val="tx1"/>
                </a:solidFill>
              </a:rPr>
              <a:t>إعداد :م .علياء حسين خلف </a:t>
            </a:r>
            <a:endParaRPr lang="ar-IQ" sz="44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642918"/>
            <a:ext cx="8640960" cy="4370258"/>
          </a:xfrm>
        </p:spPr>
        <p:txBody>
          <a:bodyPr>
            <a:normAutofit/>
          </a:bodyPr>
          <a:lstStyle/>
          <a:p>
            <a:pPr algn="justLow"/>
            <a:r>
              <a:rPr lang="ar-IQ" sz="3200" b="1" dirty="0">
                <a:solidFill>
                  <a:srgbClr val="002060"/>
                </a:solidFill>
              </a:rPr>
              <a:t>المدرسة الاقتصادية ( المذهب الاقتصادي )</a:t>
            </a:r>
          </a:p>
          <a:p>
            <a:pPr algn="justLow"/>
            <a:r>
              <a:rPr lang="ar-IQ" sz="3200" b="1" dirty="0">
                <a:solidFill>
                  <a:srgbClr val="002060"/>
                </a:solidFill>
              </a:rPr>
              <a:t>هي بمثابة تيار فكري مشترك يجمع عدة مفكرين اقتصاديين على مبادئ عامة متفق عليها بين هؤلاء المؤلفين الذين قد يختلفون ، مع ذلك فيما بينهم ، في بعض النقط التفصيلية أو في بعض النظريات الخاصة التي لا تهدم جوهر المبادئ العامة المشتركة .</a:t>
            </a:r>
            <a:endParaRPr lang="ar-IQ" sz="3200" b="1"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3915"/>
            <a:ext cx="8676456" cy="6494085"/>
          </a:xfrm>
          <a:prstGeom prst="rect">
            <a:avLst/>
          </a:prstGeom>
        </p:spPr>
        <p:txBody>
          <a:bodyPr wrap="square">
            <a:spAutoFit/>
          </a:bodyPr>
          <a:lstStyle/>
          <a:p>
            <a:pPr algn="justLow"/>
            <a:r>
              <a:rPr lang="ar-IQ" sz="3200" b="1" dirty="0"/>
              <a:t>السياسية الاقتصادية </a:t>
            </a:r>
          </a:p>
          <a:p>
            <a:pPr algn="justLow"/>
            <a:r>
              <a:rPr lang="ar-IQ" sz="3200" b="1" dirty="0"/>
              <a:t>والتي تتضمن دراسة افضل السبل التي يمكن ان تتبعها السلطات العامة للوصول إلى هدف معين مثل معالجة البطالة ومنع ارتفاع الاسعار ، فميزة هذا الفرع من الدراسات هو انه غائي أي يرمي إلى تحقيق غاية معينة ويدرس أحسن الطرق لتحقيق هذه الغاية ، ومن أمثلة موضوعاته بحث ما إذا كان يحسن ترك الحياة الاقتصادية حرة دون تدخل من جانب الحكومة أم قيام الحكومة بالتدخل لتحقيق أكبر قسط من إشباع الحاجات الإنسانية ، ومن ثم ، لتحقيق أكبر قدر من الرفاهية الاقتصادية .</a:t>
            </a:r>
            <a:endParaRPr lang="ar-IQ" sz="3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80"/>
            <a:ext cx="8064896" cy="5632311"/>
          </a:xfrm>
          <a:prstGeom prst="rect">
            <a:avLst/>
          </a:prstGeom>
        </p:spPr>
        <p:txBody>
          <a:bodyPr wrap="square">
            <a:spAutoFit/>
          </a:bodyPr>
          <a:lstStyle/>
          <a:p>
            <a:pPr algn="justLow"/>
            <a:r>
              <a:rPr lang="ar-IQ" sz="3600" b="1" dirty="0"/>
              <a:t>المذهب الاقتصادي</a:t>
            </a:r>
          </a:p>
          <a:p>
            <a:pPr algn="justLow"/>
            <a:endParaRPr lang="ar-IQ" sz="3600" b="1" dirty="0"/>
          </a:p>
          <a:p>
            <a:pPr algn="justLow"/>
            <a:r>
              <a:rPr lang="ar-IQ" sz="3600" b="1" dirty="0"/>
              <a:t>وفي هذا الجانب يتخذ الباحث موقفاً معيناً بالحكم على نظام اقتصادي معين فيحبذ قبوله أو رفضه ، ودوافع الاخذ به أو العدول عنه ، ولذا يمكن القول بان نطاق البحث في المذاهب الاقتصادية يتجاوز الجانب الاقتصادي ليشمل الجوانب السياسية والاجتماعية.</a:t>
            </a:r>
            <a:endParaRPr lang="ar-IQ"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1785"/>
            <a:ext cx="8208912" cy="6555641"/>
          </a:xfrm>
          <a:prstGeom prst="rect">
            <a:avLst/>
          </a:prstGeom>
        </p:spPr>
        <p:txBody>
          <a:bodyPr wrap="square">
            <a:spAutoFit/>
          </a:bodyPr>
          <a:lstStyle/>
          <a:p>
            <a:pPr algn="justLow"/>
            <a:r>
              <a:rPr lang="ar-IQ" sz="3600" b="1" dirty="0"/>
              <a:t>أهم تفسيرات التاريخ الاقتصادي </a:t>
            </a:r>
            <a:endParaRPr lang="ar-IQ" sz="3200" b="1" dirty="0"/>
          </a:p>
          <a:p>
            <a:pPr algn="justLow"/>
            <a:r>
              <a:rPr lang="ar-IQ" sz="3200" b="1" dirty="0"/>
              <a:t>      التاريخ الاقتصادي هو عرض وتحليل الحوادث التاريخية بهدف استخلاص المضامين الاقتصادية التي تنطوي عليها والانعكاسات الناتجة عنها بالإضافة إلى تحديد اسبابها وآثارها ،والوقائع الاقتصادية قد تكون ايجابية تخدم المجتمع تخدم المجتمع والإنسان كالثورة الصناعية والاكتشافات الجغرافية ،أو سلبية من المشكلات كالحروب والازمات الاقتصادية ن وان تفسير هذه الواقع وتأصيل اسبابها واستنباط الحلول الملائمة للمشكلات الاقتصادية يتولاها الفكر الاقتصادي.</a:t>
            </a:r>
            <a:endParaRPr lang="ar-IQ"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C:\Users\TAS\Desktop\تنزيل.jpg"/>
          <p:cNvPicPr>
            <a:picLocks noChangeAspect="1" noChangeArrowheads="1"/>
          </p:cNvPicPr>
          <p:nvPr/>
        </p:nvPicPr>
        <p:blipFill>
          <a:blip r:embed="rId2"/>
          <a:srcRect/>
          <a:stretch>
            <a:fillRect/>
          </a:stretch>
        </p:blipFill>
        <p:spPr bwMode="auto">
          <a:xfrm>
            <a:off x="714348" y="714356"/>
            <a:ext cx="7429552" cy="569757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158</TotalTime>
  <Words>256</Words>
  <Application>Microsoft Office PowerPoint</Application>
  <PresentationFormat>عرض على الشاشة (3:4)‏</PresentationFormat>
  <Paragraphs>11</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Franklin Gothic Book</vt:lpstr>
      <vt:lpstr>Franklin Gothic Medium</vt:lpstr>
      <vt:lpstr>Tahoma</vt:lpstr>
      <vt:lpstr>Wingdings 2</vt:lpstr>
      <vt:lpstr>رحلة</vt:lpstr>
      <vt:lpstr>مادة تاريخ الفكر الاقتصادي/ المرحلة الثانية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By DR.Ahmed Saker 2o1O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TAS</dc:creator>
  <cp:lastModifiedBy>win-7</cp:lastModifiedBy>
  <cp:revision>21</cp:revision>
  <dcterms:created xsi:type="dcterms:W3CDTF">2018-04-02T18:41:30Z</dcterms:created>
  <dcterms:modified xsi:type="dcterms:W3CDTF">2019-11-29T18:17:56Z</dcterms:modified>
</cp:coreProperties>
</file>